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683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7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10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376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455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930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537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26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04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147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30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741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8FE0E0-D95D-46EF-A375-475D4DB0E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Видео 3">
            <a:extLst>
              <a:ext uri="{FF2B5EF4-FFF2-40B4-BE49-F238E27FC236}">
                <a16:creationId xmlns:a16="http://schemas.microsoft.com/office/drawing/2014/main" id="{5B01F2F3-9B94-44CE-95BA-A74AF02973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0" y="10"/>
            <a:ext cx="12188931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03E11D-D7FB-44ED-80F1-8CDAD7A9A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F89EA5-C7F8-40BA-89EA-BEE0DBEAC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6894575" cy="35661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8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по веб технологиям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1331816-5EAC-419A-8EE6-6578DF6D1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6008"/>
            <a:ext cx="6894576" cy="1572768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Фокеев Борис</a:t>
            </a:r>
          </a:p>
          <a:p>
            <a:r>
              <a:rPr lang="ru-RU" dirty="0">
                <a:solidFill>
                  <a:schemeClr val="bg1"/>
                </a:solidFill>
              </a:rPr>
              <a:t>Яндекс Лицей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2D82A42F-AEBE-4065-9792-036A904D8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23ADDC"/>
          </a:solidFill>
          <a:ln w="38100" cap="rnd">
            <a:solidFill>
              <a:srgbClr val="23ADD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74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23ADDC"/>
          </a:solidFill>
          <a:ln w="38100" cap="rnd">
            <a:solidFill>
              <a:srgbClr val="23ADD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2FF2CF-A4E8-460E-9842-BA48B0D83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/>
              <a:t>Тема и цель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579D2A-5723-4A2E-B73C-942ED01EE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Проект является социальной сетью в которой люди под разными аккаунтами могу писать разные сообщения.</a:t>
            </a:r>
          </a:p>
          <a:p>
            <a:pPr marL="0" indent="0">
              <a:buNone/>
            </a:pPr>
            <a:r>
              <a:rPr lang="en-US" sz="2800" dirty="0"/>
              <a:t>В </a:t>
            </a:r>
            <a:r>
              <a:rPr lang="en-US" sz="2800" dirty="0" err="1"/>
              <a:t>программе</a:t>
            </a:r>
            <a:r>
              <a:rPr lang="en-US" sz="2800" dirty="0"/>
              <a:t> </a:t>
            </a:r>
            <a:r>
              <a:rPr lang="en-US" sz="2800" dirty="0" err="1"/>
              <a:t>используется</a:t>
            </a:r>
            <a:r>
              <a:rPr lang="en-US" sz="2800" dirty="0"/>
              <a:t> </a:t>
            </a:r>
            <a:r>
              <a:rPr lang="en-US" sz="2800" dirty="0" err="1"/>
              <a:t>одна</a:t>
            </a:r>
            <a:r>
              <a:rPr lang="en-US" sz="2800" dirty="0"/>
              <a:t> </a:t>
            </a:r>
            <a:r>
              <a:rPr lang="en-US" sz="2800" dirty="0" err="1"/>
              <a:t>база</a:t>
            </a:r>
            <a:r>
              <a:rPr lang="en-US" sz="2800" dirty="0"/>
              <a:t> </a:t>
            </a:r>
            <a:r>
              <a:rPr lang="en-US" sz="2800" dirty="0" err="1"/>
              <a:t>данных</a:t>
            </a:r>
            <a:r>
              <a:rPr lang="ru-RU" dirty="0"/>
              <a:t>,</a:t>
            </a:r>
            <a:r>
              <a:rPr lang="en-US" sz="2800" dirty="0"/>
              <a:t> </a:t>
            </a:r>
            <a:r>
              <a:rPr lang="en-US" sz="2800" dirty="0" err="1"/>
              <a:t>состоящая</a:t>
            </a:r>
            <a:r>
              <a:rPr lang="en-US" sz="2800" dirty="0"/>
              <a:t> </a:t>
            </a:r>
            <a:r>
              <a:rPr lang="en-US" sz="2800" dirty="0" err="1"/>
              <a:t>из</a:t>
            </a:r>
            <a:r>
              <a:rPr lang="en-US" sz="2800" dirty="0"/>
              <a:t> </a:t>
            </a:r>
            <a:r>
              <a:rPr lang="en-US" sz="2800" dirty="0" err="1"/>
              <a:t>двух</a:t>
            </a:r>
            <a:r>
              <a:rPr lang="en-US" sz="2800" dirty="0"/>
              <a:t> </a:t>
            </a:r>
            <a:r>
              <a:rPr lang="en-US" sz="2800" dirty="0" err="1"/>
              <a:t>таблиц</a:t>
            </a:r>
            <a:r>
              <a:rPr lang="en-US" sz="2800" dirty="0"/>
              <a:t> </a:t>
            </a:r>
            <a:r>
              <a:rPr lang="en-US" sz="2800" dirty="0" err="1"/>
              <a:t>связанных</a:t>
            </a:r>
            <a:r>
              <a:rPr lang="en-US" sz="2800" dirty="0"/>
              <a:t> </a:t>
            </a:r>
            <a:r>
              <a:rPr lang="en-US" sz="2800" dirty="0" err="1"/>
              <a:t>между</a:t>
            </a:r>
            <a:r>
              <a:rPr lang="en-US" sz="2800" dirty="0"/>
              <a:t> </a:t>
            </a:r>
            <a:r>
              <a:rPr lang="en-US" sz="2800" dirty="0" err="1"/>
              <a:t>собой</a:t>
            </a:r>
            <a:r>
              <a:rPr lang="ru-RU" sz="2800" dirty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17483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B184E0-5443-4246-96A3-8CA198461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6813778" cy="142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236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659B3584-6D09-4481-A885-51DE5EA8B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26741891" cy="141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85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298F05-F39F-4CB2-ABB9-E65AC1F26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Страницы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E872CB-E350-464F-97E7-56EA84AE0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                -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Приветствие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/login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       - Авторизация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/register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   - Регистрация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/input/…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  - Беседа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86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DC6BCFD-92A0-4144-BE9A-718237890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7175"/>
            <a:ext cx="12192000" cy="760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087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966737-1203-4B5B-830C-55FF39272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AACE427-0579-4C97-A37E-5AD5C289F7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3363"/>
            <a:ext cx="12192000" cy="7548563"/>
          </a:xfrm>
        </p:spPr>
      </p:pic>
    </p:spTree>
    <p:extLst>
      <p:ext uri="{BB962C8B-B14F-4D97-AF65-F5344CB8AC3E}">
        <p14:creationId xmlns:p14="http://schemas.microsoft.com/office/powerpoint/2010/main" val="1984986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3FCEE0-293F-4EC6-8FCC-5CC0F6304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D792C56-FECB-437C-88F8-3A995484F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5269"/>
            <a:ext cx="12192000" cy="7541419"/>
          </a:xfrm>
        </p:spPr>
      </p:pic>
    </p:spTree>
    <p:extLst>
      <p:ext uri="{BB962C8B-B14F-4D97-AF65-F5344CB8AC3E}">
        <p14:creationId xmlns:p14="http://schemas.microsoft.com/office/powerpoint/2010/main" val="292786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784703-D04C-4874-9413-20516C997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A75BB78-4204-4F94-8DE7-02B455C0DA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4318"/>
            <a:ext cx="12192000" cy="7569994"/>
          </a:xfrm>
        </p:spPr>
      </p:pic>
    </p:spTree>
    <p:extLst>
      <p:ext uri="{BB962C8B-B14F-4D97-AF65-F5344CB8AC3E}">
        <p14:creationId xmlns:p14="http://schemas.microsoft.com/office/powerpoint/2010/main" val="362135066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1625</TotalTime>
  <Words>60</Words>
  <Application>Microsoft Office PowerPoint</Application>
  <PresentationFormat>Широкоэкранный</PresentationFormat>
  <Paragraphs>11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Modern Love</vt:lpstr>
      <vt:lpstr>The Hand</vt:lpstr>
      <vt:lpstr>SketchyVTI</vt:lpstr>
      <vt:lpstr>Проект по веб технологиям</vt:lpstr>
      <vt:lpstr>Тема и цель проекта</vt:lpstr>
      <vt:lpstr>Презентация PowerPoint</vt:lpstr>
      <vt:lpstr>Презентация PowerPoint</vt:lpstr>
      <vt:lpstr>Страницы сайта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11</cp:revision>
  <dcterms:created xsi:type="dcterms:W3CDTF">2021-04-21T19:54:53Z</dcterms:created>
  <dcterms:modified xsi:type="dcterms:W3CDTF">2021-04-23T18:54:18Z</dcterms:modified>
</cp:coreProperties>
</file>

<file path=docProps/thumbnail.jpeg>
</file>